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60" r:id="rId5"/>
    <p:sldId id="265" r:id="rId6"/>
    <p:sldId id="258" r:id="rId7"/>
    <p:sldId id="266" r:id="rId8"/>
    <p:sldId id="261" r:id="rId9"/>
    <p:sldId id="267" r:id="rId10"/>
    <p:sldId id="259" r:id="rId11"/>
    <p:sldId id="268" r:id="rId12"/>
    <p:sldId id="262" r:id="rId13"/>
  </p:sldIdLst>
  <p:sldSz cx="5715000" cy="9144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180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ang, Ariel" initials="Ariel " lastIdx="3" clrIdx="0"/>
  <p:cmAuthor id="1" name="微软用户" initials="微软用户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6B"/>
    <a:srgbClr val="FFFFFF"/>
    <a:srgbClr val="3B1215"/>
    <a:srgbClr val="4B2914"/>
    <a:srgbClr val="D71920"/>
    <a:srgbClr val="257F4B"/>
    <a:srgbClr val="8A5FA8"/>
    <a:srgbClr val="F4DE83"/>
    <a:srgbClr val="31C4F3"/>
    <a:srgbClr val="FCF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38" y="-78"/>
      </p:cViewPr>
      <p:guideLst>
        <p:guide orient="horz" pos="2880"/>
        <p:guide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DFB9A-90E8-4F0F-B0A3-511B932A07CB}" type="datetimeFigureOut">
              <a:rPr lang="en-US" smtClean="0"/>
              <a:t>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7438" y="685800"/>
            <a:ext cx="2143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99E37-870D-451B-A903-908848C60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99E37-870D-451B-A903-908848C60F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9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99E37-870D-451B-A903-908848C60F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6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8625" y="2840568"/>
            <a:ext cx="4857750" cy="1960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50" y="5181600"/>
            <a:ext cx="40005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143375" y="366185"/>
            <a:ext cx="1285875" cy="780203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5750" y="366185"/>
            <a:ext cx="3762375" cy="78020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1446" y="5875867"/>
            <a:ext cx="485775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1446" y="3875618"/>
            <a:ext cx="485775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5750" y="2133601"/>
            <a:ext cx="2524125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905125" y="2133601"/>
            <a:ext cx="2524125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5750" y="2046817"/>
            <a:ext cx="2525118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85750" y="2899833"/>
            <a:ext cx="252511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903141" y="2046817"/>
            <a:ext cx="2526109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903141" y="2899833"/>
            <a:ext cx="2526109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50" y="364067"/>
            <a:ext cx="1880196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4406" y="364067"/>
            <a:ext cx="3194844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5750" y="1913467"/>
            <a:ext cx="1880196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0180" y="6400800"/>
            <a:ext cx="34290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20180" y="817033"/>
            <a:ext cx="34290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20180" y="7156451"/>
            <a:ext cx="34290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2015-2-2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85750" y="366184"/>
            <a:ext cx="51435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5750" y="2133601"/>
            <a:ext cx="51435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85750" y="8475134"/>
            <a:ext cx="13335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2015-2-2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952625" y="8475134"/>
            <a:ext cx="18097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95750" y="8475134"/>
            <a:ext cx="13335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1"/>
            <a:ext cx="5715000" cy="9144000"/>
            <a:chOff x="0" y="1"/>
            <a:chExt cx="5715000" cy="9144000"/>
          </a:xfrm>
        </p:grpSpPr>
        <p:pic>
          <p:nvPicPr>
            <p:cNvPr id="1040" name="Picture 16" descr="C:\Documents and Settings\Administrator\桌面\disney\图片3-奇幻童话城堡效果图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9" r="10049"/>
            <a:stretch/>
          </p:blipFill>
          <p:spPr bwMode="auto">
            <a:xfrm>
              <a:off x="0" y="1"/>
              <a:ext cx="5715000" cy="9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C:\Documents and Settings\Administrator\桌面\disney\SHDR logo black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654" y="7885760"/>
              <a:ext cx="1492406" cy="884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9" name="Picture 15" descr="C:\Documents and Settings\Administrator\桌面\disney\共创新传奇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97" y="1913269"/>
            <a:ext cx="958834" cy="27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7220" y="323528"/>
            <a:ext cx="615553" cy="44012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上海迪士尼度假区诚聘英才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436"/>
            <a:ext cx="5715001" cy="91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525"/>
            <a:ext cx="5715001" cy="914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7463" y="61381"/>
            <a:ext cx="5715001" cy="91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7464" y="-33060"/>
            <a:ext cx="5715001" cy="91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7464" y="-10293"/>
            <a:ext cx="5714978" cy="915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00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6FBE46"/>
              </a:clrFrom>
              <a:clrTo>
                <a:srgbClr val="6FBE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10677" r="40714" b="70982"/>
          <a:stretch/>
        </p:blipFill>
        <p:spPr bwMode="auto">
          <a:xfrm>
            <a:off x="930958" y="310956"/>
            <a:ext cx="3942766" cy="166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69413" y="7956376"/>
            <a:ext cx="5486494" cy="498961"/>
            <a:chOff x="169413" y="7956376"/>
            <a:chExt cx="5486494" cy="498961"/>
          </a:xfrm>
        </p:grpSpPr>
        <p:pic>
          <p:nvPicPr>
            <p:cNvPr id="6148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3" y="8134265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57" y="7956376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269" y="7956376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213" y="8134265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732" y="8134265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381" y="7956376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485" y="7956376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532" y="8134265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1676" y="7956376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628" y="8134265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724" y="8134265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Documents and Settings\Administrator\桌面\disney\马蹄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772" y="7956376"/>
              <a:ext cx="350135" cy="32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117F46"/>
              </a:clrFrom>
              <a:clrTo>
                <a:srgbClr val="117F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815" y="1505400"/>
            <a:ext cx="5401371" cy="76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02624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" r="46531"/>
          <a:stretch/>
        </p:blipFill>
        <p:spPr bwMode="auto">
          <a:xfrm>
            <a:off x="0" y="2395791"/>
            <a:ext cx="5715000" cy="62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25906" y="2374345"/>
            <a:ext cx="4017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工作申请流程如下：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190278"/>
            <a:ext cx="321708184" cy="4380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682486" tIns="40627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职位在线申请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在线职业测评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面试时间预约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面试安排确认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参加现场面试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接受聘用通知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签署三方协议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办理入职手续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-1082283"/>
            <a:ext cx="321708184" cy="216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682486" tIns="40627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职位在线申请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5" name="矩形 16"/>
          <p:cNvSpPr/>
          <p:nvPr/>
        </p:nvSpPr>
        <p:spPr>
          <a:xfrm>
            <a:off x="0" y="412869"/>
            <a:ext cx="5715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一步之隔，天差地别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上海迪士尼度假区，我们与你一起你跨出这一步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更大的空间里造就你，并与你一起谱写我们的篇章！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05" name="组合 4104"/>
          <p:cNvGrpSpPr/>
          <p:nvPr/>
        </p:nvGrpSpPr>
        <p:grpSpPr>
          <a:xfrm>
            <a:off x="121196" y="3455429"/>
            <a:ext cx="5422869" cy="2196691"/>
            <a:chOff x="121196" y="3455429"/>
            <a:chExt cx="5422869" cy="2196691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01316" y="4270280"/>
              <a:ext cx="521256" cy="29478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865612" y="4235574"/>
              <a:ext cx="523463" cy="3145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2569468" y="4235574"/>
              <a:ext cx="548382" cy="32948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" name="组合 4095"/>
            <p:cNvGrpSpPr/>
            <p:nvPr/>
          </p:nvGrpSpPr>
          <p:grpSpPr>
            <a:xfrm>
              <a:off x="121196" y="3456018"/>
              <a:ext cx="1415772" cy="1432640"/>
              <a:chOff x="121196" y="3239994"/>
              <a:chExt cx="1415772" cy="14326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1196" y="4334080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职位在线申请</a:t>
                </a:r>
                <a:endParaRPr 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074" name="Picture 2" descr="G:\disney\update\图片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63" y="3239994"/>
                <a:ext cx="1036637" cy="1036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97" name="组合 4096"/>
            <p:cNvGrpSpPr/>
            <p:nvPr/>
          </p:nvGrpSpPr>
          <p:grpSpPr>
            <a:xfrm>
              <a:off x="1484070" y="4272087"/>
              <a:ext cx="1415772" cy="1380033"/>
              <a:chOff x="1484070" y="4056063"/>
              <a:chExt cx="1415772" cy="138003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484070" y="5097542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在线职业测评</a:t>
                </a:r>
                <a:endParaRPr 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075" name="Picture 3" descr="G:\disney\update\图片6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3364" y="4056063"/>
                <a:ext cx="1030287" cy="1030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98" name="组合 4097"/>
            <p:cNvGrpSpPr/>
            <p:nvPr/>
          </p:nvGrpSpPr>
          <p:grpSpPr>
            <a:xfrm>
              <a:off x="2845176" y="3455429"/>
              <a:ext cx="1415772" cy="1448186"/>
              <a:chOff x="2845176" y="3239405"/>
              <a:chExt cx="1415772" cy="1448186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845176" y="4349037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面试时间预约</a:t>
                </a:r>
                <a:endParaRPr 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076" name="Picture 4" descr="G:\disney\update\图片7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989" y="3239405"/>
                <a:ext cx="1036637" cy="1023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00" name="组合 4099"/>
            <p:cNvGrpSpPr/>
            <p:nvPr/>
          </p:nvGrpSpPr>
          <p:grpSpPr>
            <a:xfrm>
              <a:off x="4128293" y="4283278"/>
              <a:ext cx="1415772" cy="1368842"/>
              <a:chOff x="4128293" y="4067254"/>
              <a:chExt cx="1415772" cy="136884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128293" y="5097542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面试安排确认</a:t>
                </a:r>
                <a:endParaRPr 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077" name="Picture 5" descr="G:\disney\update\图片8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0948" y="4067254"/>
                <a:ext cx="1036638" cy="103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06" name="组合 4105"/>
          <p:cNvGrpSpPr/>
          <p:nvPr/>
        </p:nvGrpSpPr>
        <p:grpSpPr>
          <a:xfrm>
            <a:off x="145678" y="5608593"/>
            <a:ext cx="5470395" cy="2059751"/>
            <a:chOff x="145678" y="5608593"/>
            <a:chExt cx="5470395" cy="2059751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937620" y="6317760"/>
              <a:ext cx="479135" cy="2724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201316" y="6317760"/>
              <a:ext cx="608434" cy="37526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663652" y="6390602"/>
              <a:ext cx="454198" cy="2555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01" name="组合 4100"/>
            <p:cNvGrpSpPr/>
            <p:nvPr/>
          </p:nvGrpSpPr>
          <p:grpSpPr>
            <a:xfrm>
              <a:off x="145678" y="5608593"/>
              <a:ext cx="1415772" cy="1376379"/>
              <a:chOff x="145678" y="5392569"/>
              <a:chExt cx="1415772" cy="137637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45678" y="6430394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参加现场面试</a:t>
                </a:r>
                <a:endParaRPr 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078" name="Picture 6" descr="G:\disney\update\图片9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63" y="5392569"/>
                <a:ext cx="1030287" cy="1023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02" name="组合 4101"/>
            <p:cNvGrpSpPr/>
            <p:nvPr/>
          </p:nvGrpSpPr>
          <p:grpSpPr>
            <a:xfrm>
              <a:off x="1509842" y="6292484"/>
              <a:ext cx="1415772" cy="1375860"/>
              <a:chOff x="1509842" y="6076460"/>
              <a:chExt cx="1415772" cy="137586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509842" y="7113766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接受聘用通知</a:t>
                </a:r>
                <a:endParaRPr 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079" name="Picture 7" descr="G:\disney\update\图片10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6457" y="6076460"/>
                <a:ext cx="1023937" cy="103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03" name="组合 4102"/>
            <p:cNvGrpSpPr/>
            <p:nvPr/>
          </p:nvGrpSpPr>
          <p:grpSpPr>
            <a:xfrm>
              <a:off x="2879965" y="5616130"/>
              <a:ext cx="1415772" cy="1368586"/>
              <a:chOff x="2879965" y="5400106"/>
              <a:chExt cx="1415772" cy="136858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879965" y="6430138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签署三方协议</a:t>
                </a:r>
                <a:endParaRPr 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080" name="Picture 8" descr="G:\disney\update\图片11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1568" y="5400106"/>
                <a:ext cx="1042987" cy="103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04" name="组合 4103"/>
            <p:cNvGrpSpPr/>
            <p:nvPr/>
          </p:nvGrpSpPr>
          <p:grpSpPr>
            <a:xfrm>
              <a:off x="4200301" y="6292484"/>
              <a:ext cx="1415772" cy="1375860"/>
              <a:chOff x="4200301" y="6076460"/>
              <a:chExt cx="1415772" cy="137586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200301" y="7113766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办理入职手续</a:t>
                </a:r>
                <a:endParaRPr 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081" name="Picture 9" descr="G:\disney\update\图片12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4685" y="6076460"/>
                <a:ext cx="1042987" cy="103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3653921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disney\图片2-上海迪士尼乐园鸟瞰图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1" r="30268"/>
          <a:stretch/>
        </p:blipFill>
        <p:spPr bwMode="auto">
          <a:xfrm>
            <a:off x="0" y="0"/>
            <a:ext cx="5715000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 and Settings\Administrator\桌面\disney\SHDR logo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166" y="7969497"/>
            <a:ext cx="1436380" cy="8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/>
          <p:nvPr/>
        </p:nvSpPr>
        <p:spPr>
          <a:xfrm>
            <a:off x="0" y="5461645"/>
            <a:ext cx="5715000" cy="1846659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职位申请请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点击招聘官网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www.SHDRcareers.com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或关注官方微信平台“</a:t>
            </a:r>
            <a:r>
              <a:rPr lang="en-US" altLang="zh-CN" sz="1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SHDRjob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”后，</a:t>
            </a:r>
            <a:endParaRPr lang="en-US" altLang="zh-CN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主页下方“职位应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聘”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-“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热门职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位快速申请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endParaRPr lang="en-US" altLang="zh-CN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/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手机端快速申请</a:t>
            </a:r>
            <a:r>
              <a:rPr lang="zh-CN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4487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D6000F"/>
              </a:clrFrom>
              <a:clrTo>
                <a:srgbClr val="D6000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6"/>
          <a:stretch/>
        </p:blipFill>
        <p:spPr bwMode="auto">
          <a:xfrm>
            <a:off x="1152" y="809255"/>
            <a:ext cx="5714621" cy="80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09255"/>
            <a:ext cx="5715773" cy="808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EE2328"/>
              </a:clrFrom>
              <a:clrTo>
                <a:srgbClr val="EE23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12202" r="34286" b="75149"/>
          <a:stretch/>
        </p:blipFill>
        <p:spPr bwMode="auto">
          <a:xfrm>
            <a:off x="193204" y="374419"/>
            <a:ext cx="5328592" cy="113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26420" y="8469724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涂抹屏幕，有惊喜！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658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7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disney\update\米奇花纹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2" t="57536" r="50209" b="31541"/>
          <a:stretch/>
        </p:blipFill>
        <p:spPr bwMode="auto">
          <a:xfrm>
            <a:off x="3468914" y="3635896"/>
            <a:ext cx="2246086" cy="550810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1"/>
          <p:cNvSpPr/>
          <p:nvPr/>
        </p:nvSpPr>
        <p:spPr>
          <a:xfrm>
            <a:off x="0" y="2279938"/>
            <a:ext cx="5715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加入上海迪士尼度假区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将成为历史的创造者、传奇的一部分！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2985" y="827584"/>
            <a:ext cx="3949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一个传奇，即将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揭开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崭新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篇章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45332" y="1531466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你是旁观，还是参与？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上海迪士尼度假区启程梦想之旅标清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100" y="385192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3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441" y="5176264"/>
            <a:ext cx="1535371" cy="176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7415" y="5508104"/>
            <a:ext cx="554021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1336" y="1835696"/>
            <a:ext cx="1672508" cy="195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5C6F4"/>
              </a:clrFrom>
              <a:clrTo>
                <a:srgbClr val="35C6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t="9961" r="35000" b="80078"/>
          <a:stretch/>
        </p:blipFill>
        <p:spPr bwMode="auto">
          <a:xfrm>
            <a:off x="126454" y="251520"/>
            <a:ext cx="54673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36B9E3"/>
              </a:clrFrom>
              <a:clrTo>
                <a:srgbClr val="36B9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b="1526"/>
          <a:stretch/>
        </p:blipFill>
        <p:spPr bwMode="auto">
          <a:xfrm>
            <a:off x="0" y="1071500"/>
            <a:ext cx="5715000" cy="80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Documents and Settings\Administrator\桌面\disney\update\冰雪雪花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12" y="2926720"/>
            <a:ext cx="1152128" cy="132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41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800000">
            <a:off x="-1489045" y="3468516"/>
            <a:ext cx="3482754" cy="399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5452" y="528249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应届毕业生招聘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5452" y="5143996"/>
            <a:ext cx="328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生招聘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（还有国际暑期实习项目！）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5452" y="52824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游客服务经理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25452" y="5282495"/>
            <a:ext cx="297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有工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作经验的一线员工招聘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5452" y="5282496"/>
            <a:ext cx="311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其他专业及管理人士招聘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7"/>
          <p:cNvSpPr/>
          <p:nvPr/>
        </p:nvSpPr>
        <p:spPr>
          <a:xfrm>
            <a:off x="0" y="467544"/>
            <a:ext cx="571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42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上海迪士尼度假区是梦幻成真的地方</a:t>
            </a:r>
            <a:r>
              <a:rPr lang="zh-CN" altLang="en-US" dirty="0" smtClean="0">
                <a:solidFill>
                  <a:srgbClr val="0042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solidFill>
                <a:srgbClr val="0042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 smtClean="0">
              <a:solidFill>
                <a:srgbClr val="0042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0042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更是</a:t>
            </a:r>
            <a:r>
              <a:rPr lang="zh-CN" altLang="en-US" dirty="0">
                <a:solidFill>
                  <a:srgbClr val="0042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传奇开始的地方</a:t>
            </a:r>
            <a:r>
              <a:rPr lang="zh-CN" altLang="en-US" dirty="0" smtClean="0">
                <a:solidFill>
                  <a:srgbClr val="0042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rgbClr val="0042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 smtClean="0">
              <a:solidFill>
                <a:srgbClr val="0042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0042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dirty="0">
                <a:solidFill>
                  <a:srgbClr val="0042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这里出发你可以谱写自己的梦幻</a:t>
            </a:r>
            <a:r>
              <a:rPr lang="zh-CN" altLang="en-US" dirty="0" smtClean="0">
                <a:solidFill>
                  <a:srgbClr val="0042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篇章！</a:t>
            </a:r>
            <a:endParaRPr lang="en-US" altLang="zh-CN" dirty="0">
              <a:solidFill>
                <a:srgbClr val="0042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7"/>
          <p:cNvSpPr/>
          <p:nvPr/>
        </p:nvSpPr>
        <p:spPr>
          <a:xfrm>
            <a:off x="697260" y="2267744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招聘涵盖：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1336" y="2467799"/>
            <a:ext cx="1672508" cy="195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979729" y="8192661"/>
            <a:ext cx="4137862" cy="637103"/>
            <a:chOff x="979729" y="8192661"/>
            <a:chExt cx="4137862" cy="637103"/>
          </a:xfrm>
        </p:grpSpPr>
        <p:sp>
          <p:nvSpPr>
            <p:cNvPr id="21" name="TextBox 20"/>
            <p:cNvSpPr txBox="1"/>
            <p:nvPr/>
          </p:nvSpPr>
          <p:spPr>
            <a:xfrm>
              <a:off x="979729" y="8460432"/>
              <a:ext cx="413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42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转动雪花，获得更多招聘信息！</a:t>
              </a:r>
              <a:endParaRPr lang="en-US" dirty="0">
                <a:solidFill>
                  <a:srgbClr val="00426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左箭头 3"/>
            <p:cNvSpPr/>
            <p:nvPr/>
          </p:nvSpPr>
          <p:spPr>
            <a:xfrm rot="2700000">
              <a:off x="1077562" y="8257702"/>
              <a:ext cx="319891" cy="189810"/>
            </a:xfrm>
            <a:prstGeom prst="leftArrow">
              <a:avLst/>
            </a:prstGeom>
            <a:solidFill>
              <a:srgbClr val="004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12245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3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5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6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4" grpId="0"/>
      <p:bldP spid="14" grpId="1"/>
      <p:bldP spid="15" grpId="0"/>
      <p:bldP spid="15" grpId="1"/>
      <p:bldP spid="17" grpId="0"/>
      <p:bldP spid="17" grpId="1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064896" y="-8101408"/>
            <a:ext cx="21507572" cy="2861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CDD05"/>
              </a:clrFrom>
              <a:clrTo>
                <a:srgbClr val="FCDD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10743" r="34688" b="71484"/>
          <a:stretch/>
        </p:blipFill>
        <p:spPr bwMode="auto">
          <a:xfrm>
            <a:off x="428278" y="35496"/>
            <a:ext cx="4877494" cy="147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0093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077"/>
                                        </p:tgtEl>
                                      </p:cBhvr>
                                      <p:by x="28000" y="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2" b="71595"/>
          <a:stretch/>
        </p:blipFill>
        <p:spPr bwMode="auto">
          <a:xfrm>
            <a:off x="4109888" y="6541330"/>
            <a:ext cx="1605115" cy="23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8" r="14272"/>
          <a:stretch/>
        </p:blipFill>
        <p:spPr bwMode="auto">
          <a:xfrm>
            <a:off x="3937620" y="2968260"/>
            <a:ext cx="1777383" cy="253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/>
          <p:nvPr/>
        </p:nvSpPr>
        <p:spPr>
          <a:xfrm>
            <a:off x="238944" y="5140445"/>
            <a:ext cx="5056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662624"/>
            <a:ext cx="5715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专业的技能培训</a:t>
            </a:r>
            <a:endParaRPr lang="en-US" altLang="zh-CN" dirty="0" smtClean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领导力和团队发展培训</a:t>
            </a:r>
            <a:endParaRPr lang="en-US" altLang="zh-CN" dirty="0" smtClean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多维度的国际化发展平台</a:t>
            </a:r>
            <a:endParaRPr lang="en-US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3"/>
          <p:cNvSpPr/>
          <p:nvPr/>
        </p:nvSpPr>
        <p:spPr>
          <a:xfrm>
            <a:off x="0" y="984374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在上海迪士尼度假区我们鼓励你成长，</a:t>
            </a:r>
            <a:endParaRPr lang="en-US" altLang="zh-CN" dirty="0" smtClean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 smtClean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因为你的传奇将造就我们的传奇！</a:t>
            </a:r>
            <a:endParaRPr lang="en-US" altLang="zh-CN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未标题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28" y="6102426"/>
            <a:ext cx="1296144" cy="11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 rot="900000">
            <a:off x="525253" y="579894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理解全面薪酬</a:t>
            </a:r>
            <a:endParaRPr lang="en-US" altLang="zh-CN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5010" y="653559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直击健康生活</a:t>
            </a:r>
            <a:endParaRPr lang="en-US" altLang="zh-CN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20700000">
            <a:off x="525254" y="72364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平衡生活健康</a:t>
            </a:r>
            <a:endParaRPr lang="en-US" altLang="zh-CN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900000">
            <a:off x="3742649" y="724619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规划职业发展</a:t>
            </a:r>
            <a:endParaRPr lang="en-US" altLang="zh-CN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93604" y="653559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养老储蓄计划</a:t>
            </a:r>
            <a:endParaRPr lang="en-US" altLang="zh-CN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rot="20700000">
            <a:off x="3643051" y="579894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体验奇妙时光</a:t>
            </a:r>
            <a:endParaRPr lang="en-US" altLang="zh-CN" dirty="0">
              <a:solidFill>
                <a:srgbClr val="4B29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44222" y="5040618"/>
            <a:ext cx="2252755" cy="653768"/>
            <a:chOff x="1744222" y="4661195"/>
            <a:chExt cx="2252755" cy="653768"/>
          </a:xfrm>
        </p:grpSpPr>
        <p:sp>
          <p:nvSpPr>
            <p:cNvPr id="4" name="矩形 3"/>
            <p:cNvSpPr/>
            <p:nvPr/>
          </p:nvSpPr>
          <p:spPr>
            <a:xfrm>
              <a:off x="2294984" y="478802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4B29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</a:t>
              </a:r>
              <a:r>
                <a:rPr lang="zh-CN" altLang="en-US" sz="2000" b="1" dirty="0" smtClean="0">
                  <a:solidFill>
                    <a:srgbClr val="4B29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奖酬</a:t>
              </a:r>
              <a:endParaRPr lang="en-US" altLang="zh-CN" sz="2000" b="1" dirty="0">
                <a:solidFill>
                  <a:srgbClr val="4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Picture 2" descr="G:\disney\update\辛巴单个符号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61" b="32197"/>
            <a:stretch/>
          </p:blipFill>
          <p:spPr bwMode="auto">
            <a:xfrm>
              <a:off x="1744222" y="4661195"/>
              <a:ext cx="550762" cy="653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G:\disney\update\辛巴单个符号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61" b="32197"/>
            <a:stretch/>
          </p:blipFill>
          <p:spPr bwMode="auto">
            <a:xfrm>
              <a:off x="3446215" y="4661195"/>
              <a:ext cx="550762" cy="653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290049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5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F58A0"/>
              </a:clrFrom>
              <a:clrTo>
                <a:srgbClr val="8F58A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45" y="889789"/>
            <a:ext cx="5720949" cy="807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F58A0"/>
              </a:clrFrom>
              <a:clrTo>
                <a:srgbClr val="8F58A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82357"/>
            <a:ext cx="5715000" cy="808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1005" y="867645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手机摇一摇，有惊喜！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8A61A9"/>
              </a:clrFrom>
              <a:clrTo>
                <a:srgbClr val="8A61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10287" r="37083" b="73697"/>
          <a:stretch/>
        </p:blipFill>
        <p:spPr bwMode="auto">
          <a:xfrm>
            <a:off x="298450" y="323528"/>
            <a:ext cx="51181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777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5F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G:\disney\update\白雪叶子底纹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92"/>
          <a:stretch/>
        </p:blipFill>
        <p:spPr bwMode="auto">
          <a:xfrm rot="20700000">
            <a:off x="1346698" y="5990486"/>
            <a:ext cx="2207716" cy="308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istrator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" y="3563888"/>
            <a:ext cx="5715074" cy="221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5"/>
          <p:cNvSpPr/>
          <p:nvPr/>
        </p:nvSpPr>
        <p:spPr>
          <a:xfrm>
            <a:off x="-267" y="1331640"/>
            <a:ext cx="5715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在上海迪士尼度假区，我们相信团队的力量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一个人都很重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要，每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个人的努力都不可代替。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3564385"/>
            <a:ext cx="5715267" cy="2220909"/>
            <a:chOff x="1971754" y="1984253"/>
            <a:chExt cx="7942530" cy="3086406"/>
          </a:xfrm>
        </p:grpSpPr>
        <p:pic>
          <p:nvPicPr>
            <p:cNvPr id="1030" name="Picture 6" descr="C:\Users\arzhang2\Desktop\H5 photo\IMG_944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28" r="12251" b="19030"/>
            <a:stretch/>
          </p:blipFill>
          <p:spPr bwMode="auto">
            <a:xfrm>
              <a:off x="6724283" y="3491880"/>
              <a:ext cx="3190001" cy="157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arzhang2\Desktop\H5 photo\0325ZZ_0366D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754" y="1984372"/>
              <a:ext cx="3190002" cy="143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rzhang2\Desktop\H5 photo\022912_2244MA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3764" y="1984372"/>
              <a:ext cx="2265230" cy="143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rzhang2\Desktop\H5 photo\01_11_06_1618MA_REVISED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983" y="1984253"/>
              <a:ext cx="2338301" cy="1435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rzhang2\Desktop\H5 photo\GB1_6564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754" y="3491881"/>
              <a:ext cx="2265230" cy="1578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13974" y="3491881"/>
              <a:ext cx="2338299" cy="157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G:\disney\update\白雪叶子底纹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3" r="-962"/>
          <a:stretch/>
        </p:blipFill>
        <p:spPr bwMode="auto">
          <a:xfrm>
            <a:off x="3245702" y="5817140"/>
            <a:ext cx="2469298" cy="33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29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319</Words>
  <Application>Microsoft Office PowerPoint</Application>
  <PresentationFormat>全屏显示(16:10)</PresentationFormat>
  <Paragraphs>80</Paragraphs>
  <Slides>12</Slides>
  <Notes>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Ding, Tina Y. - SHDR</dc:creator>
  <cp:lastModifiedBy>Microsoft</cp:lastModifiedBy>
  <cp:revision>168</cp:revision>
  <dcterms:modified xsi:type="dcterms:W3CDTF">2015-02-02T06:11:21Z</dcterms:modified>
</cp:coreProperties>
</file>